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285" r:id="rId5"/>
    <p:sldId id="290" r:id="rId6"/>
    <p:sldId id="291" r:id="rId7"/>
    <p:sldId id="292" r:id="rId8"/>
    <p:sldId id="294" r:id="rId9"/>
    <p:sldId id="293" r:id="rId10"/>
    <p:sldId id="295" r:id="rId1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2022.09.09.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2022.09.09.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2022.09.09.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 smtClean="0">
                <a:solidFill>
                  <a:srgbClr val="FFFFFF"/>
                </a:solidFill>
              </a:rPr>
              <a:t>Készítette: Zámbó Illés</a:t>
            </a:r>
            <a:endParaRPr lang="hu-HU" dirty="0">
              <a:solidFill>
                <a:srgbClr val="FFFFFF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29949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MikroTik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egy lett vállalat, amelyet 1996-ban alapítottak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routerek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és vezeték nélküli internetszolgáltatói rendszerek fejlesztésére. </a:t>
            </a:r>
            <a:endParaRPr lang="hu-HU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Blip>
                <a:blip r:embed="rId4"/>
              </a:buBlip>
            </a:pPr>
            <a:r>
              <a:rPr lang="hu-H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MikroTik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 már a világ legtöbb országában hardvert és szoftvert biztosít az internetkapcsolathoz. </a:t>
            </a:r>
            <a:r>
              <a:rPr lang="hu-H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úgy döntöttek, hogy saját hardvert készítenek, és megszületett a </a:t>
            </a:r>
            <a:r>
              <a:rPr lang="hu-H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RouterBOARD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u-H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márka. A 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</a:t>
            </a: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MikroTik</a:t>
            </a:r>
            <a:r>
              <a:rPr lang="hu-HU" dirty="0"/>
              <a:t>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Ezeken kívül a </a:t>
            </a:r>
            <a:r>
              <a:rPr lang="hu-HU" b="1" dirty="0"/>
              <a:t>Bajai Szakképzési Centrum </a:t>
            </a:r>
            <a:r>
              <a:rPr lang="hu-HU" b="1" dirty="0" err="1"/>
              <a:t>Türr</a:t>
            </a:r>
            <a:r>
              <a:rPr lang="hu-HU" b="1" dirty="0"/>
              <a:t> István </a:t>
            </a:r>
            <a:r>
              <a:rPr lang="hu-HU" b="1" dirty="0" smtClean="0"/>
              <a:t>Technikum </a:t>
            </a:r>
            <a:r>
              <a:rPr lang="hu-HU" dirty="0" smtClean="0"/>
              <a:t>és </a:t>
            </a:r>
            <a:r>
              <a:rPr lang="hu-HU" b="1" dirty="0" smtClean="0"/>
              <a:t>Varga József </a:t>
            </a:r>
            <a:r>
              <a:rPr lang="hu-HU" dirty="0" smtClean="0"/>
              <a:t>tanárúr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smtClean="0"/>
              <a:t>ÉS</a:t>
            </a:r>
            <a:endParaRPr lang="hu-HU" sz="4400" b="1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ctr">
              <a:buBlip>
                <a:blip r:embed="rId4"/>
              </a:buBlip>
            </a:pPr>
            <a:r>
              <a:rPr lang="hu-HU" sz="2800" dirty="0"/>
              <a:t>A </a:t>
            </a:r>
            <a:r>
              <a:rPr lang="hu-HU" sz="2800" dirty="0" err="1"/>
              <a:t>MikroTik</a:t>
            </a:r>
            <a:r>
              <a:rPr lang="hu-HU" sz="2800" dirty="0"/>
              <a:t> </a:t>
            </a:r>
            <a:r>
              <a:rPr lang="hu-HU" sz="2800" dirty="0" err="1"/>
              <a:t>RouterOS</a:t>
            </a:r>
            <a:r>
              <a:rPr lang="hu-HU" sz="2800" dirty="0"/>
              <a:t> a </a:t>
            </a:r>
            <a:r>
              <a:rPr lang="hu-HU" sz="2800" dirty="0" err="1"/>
              <a:t>MikroTik</a:t>
            </a:r>
            <a:r>
              <a:rPr lang="hu-HU" sz="2800" dirty="0"/>
              <a:t> </a:t>
            </a:r>
            <a:r>
              <a:rPr lang="hu-HU" sz="2800" dirty="0" err="1"/>
              <a:t>RouterBOARD</a:t>
            </a:r>
            <a:r>
              <a:rPr lang="hu-HU" sz="2800" dirty="0"/>
              <a:t> hardver operációs rendszere</a:t>
            </a:r>
            <a:r>
              <a:rPr lang="hu-HU" sz="2800" dirty="0" smtClean="0"/>
              <a:t>.</a:t>
            </a:r>
          </a:p>
          <a:p>
            <a:pPr algn="ctr">
              <a:buBlip>
                <a:blip r:embed="rId4"/>
              </a:buBlip>
            </a:pPr>
            <a:r>
              <a:rPr lang="hu-HU" sz="2800" dirty="0"/>
              <a:t>A </a:t>
            </a:r>
            <a:r>
              <a:rPr lang="hu-HU" sz="2800" dirty="0" err="1"/>
              <a:t>RouterOS</a:t>
            </a:r>
            <a:r>
              <a:rPr lang="hu-HU" sz="2800" dirty="0"/>
              <a:t> támogatja a többmagos és több CPU-s számítógépeket.</a:t>
            </a:r>
          </a:p>
        </p:txBody>
      </p:sp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124</Words>
  <Application>Microsoft Office PowerPoint</Application>
  <PresentationFormat>Szélesvásznú</PresentationFormat>
  <Paragraphs>11</Paragraphs>
  <Slides>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A MikroTik vásárlói közé tartozik: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2022-09-09T10:28:05Z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